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929292"/>
        </a:solidFill>
        <a:effectLst/>
        <a:uFillTx/>
        <a:latin typeface="Graphik"/>
        <a:ea typeface="Graphik"/>
        <a:cs typeface="Graphik"/>
        <a:sym typeface="Graphik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70000" y="4546600"/>
            <a:ext cx="21844000" cy="4678065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70000" y="4659369"/>
            <a:ext cx="21844000" cy="43942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/>
          <p:nvPr>
            <p:ph type="pic" sz="half" idx="21"/>
          </p:nvPr>
        </p:nvSpPr>
        <p:spPr>
          <a:xfrm>
            <a:off x="12192000" y="62293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08252162_2439x1626.jpg"/>
          <p:cNvSpPr/>
          <p:nvPr>
            <p:ph type="pic" sz="half" idx="22"/>
          </p:nvPr>
        </p:nvSpPr>
        <p:spPr>
          <a:xfrm>
            <a:off x="12192000" y="-641351"/>
            <a:ext cx="12192000" cy="812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9215462_1440x2158.jpg"/>
          <p:cNvSpPr/>
          <p:nvPr>
            <p:ph type="pic" idx="23"/>
          </p:nvPr>
        </p:nvSpPr>
        <p:spPr>
          <a:xfrm>
            <a:off x="-1" y="-2258501"/>
            <a:ext cx="12166601" cy="1823300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Image"/>
          <p:cNvSpPr/>
          <p:nvPr>
            <p:ph type="pic" idx="21"/>
          </p:nvPr>
        </p:nvSpPr>
        <p:spPr>
          <a:xfrm>
            <a:off x="0" y="-762000"/>
            <a:ext cx="24384000" cy="15240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Author and Date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70000" y="3886200"/>
            <a:ext cx="9652000" cy="320020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/>
          <p:nvPr>
            <p:ph type="pic" idx="21"/>
          </p:nvPr>
        </p:nvSpPr>
        <p:spPr>
          <a:xfrm>
            <a:off x="12204700" y="-2277533"/>
            <a:ext cx="12192000" cy="18271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lide Subtitle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themeforest.net/" TargetMode="External"/><Relationship Id="rId3" Type="http://schemas.openxmlformats.org/officeDocument/2006/relationships/hyperlink" Target="https://grialkit.com/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hyperlink" Target="http://undraw.co" TargetMode="Externa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Relationship Id="rId3" Type="http://schemas.openxmlformats.org/officeDocument/2006/relationships/hyperlink" Target="http://www.unsplash.com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Relationship Id="rId3" Type="http://schemas.openxmlformats.org/officeDocument/2006/relationships/hyperlink" Target="http://www.goodmockups.com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hyperlink" Target="http://dafont.com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hyperlink" Target="http://www.goodmockups.com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peeding up design &amp; development using templat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Speeding up design &amp; development using template</a:t>
            </a:r>
          </a:p>
        </p:txBody>
      </p:sp>
      <p:sp>
        <p:nvSpPr>
          <p:cNvPr id="152" name="The first prototype present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first prototype presents</a:t>
            </a:r>
          </a:p>
        </p:txBody>
      </p:sp>
      <p:sp>
        <p:nvSpPr>
          <p:cNvPr id="153" name="First Prototype Friday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First Prototype Fridays</a:t>
            </a:r>
          </a:p>
        </p:txBody>
      </p:sp>
      <p:pic>
        <p:nvPicPr>
          <p:cNvPr id="154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67714" y="12236177"/>
            <a:ext cx="542561" cy="542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Website templat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Website templates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Theme forest…"/>
          <p:cNvSpPr txBox="1"/>
          <p:nvPr>
            <p:ph type="body" sz="half" idx="1"/>
          </p:nvPr>
        </p:nvSpPr>
        <p:spPr>
          <a:xfrm>
            <a:off x="1799054" y="2430383"/>
            <a:ext cx="12909032" cy="6999965"/>
          </a:xfrm>
          <a:prstGeom prst="rect">
            <a:avLst/>
          </a:prstGeom>
        </p:spPr>
        <p:txBody>
          <a:bodyPr/>
          <a:lstStyle/>
          <a:p>
            <a:pPr algn="l" defTabSz="1097279">
              <a:defRPr spc="-202" sz="6750">
                <a:solidFill>
                  <a:srgbClr val="FFFFFF"/>
                </a:solidFill>
              </a:defRPr>
            </a:pPr>
            <a:r>
              <a:t>Theme forest</a:t>
            </a:r>
          </a:p>
          <a:p>
            <a:pPr algn="l" defTabSz="1097279">
              <a:defRPr spc="-202" sz="6750">
                <a:solidFill>
                  <a:srgbClr val="FFFFFF"/>
                </a:solidFill>
              </a:defRPr>
            </a:pPr>
            <a:r>
              <a:rPr u="sng">
                <a:hlinkClick r:id="rId2" invalidUrl="" action="" tgtFrame="" tooltip="" history="1" highlightClick="0" endSnd="0"/>
              </a:rPr>
              <a:t>https://themeforest.net/</a:t>
            </a:r>
          </a:p>
          <a:p>
            <a:pPr algn="l" defTabSz="1097279">
              <a:defRPr spc="-202" sz="6750">
                <a:solidFill>
                  <a:srgbClr val="FFFFFF"/>
                </a:solidFill>
              </a:defRPr>
            </a:pPr>
          </a:p>
          <a:p>
            <a:pPr algn="l" defTabSz="1097279">
              <a:defRPr spc="-202" sz="6750">
                <a:solidFill>
                  <a:srgbClr val="FFFFFF"/>
                </a:solidFill>
              </a:defRPr>
            </a:pPr>
            <a:r>
              <a:t>Grial Kit</a:t>
            </a:r>
          </a:p>
          <a:p>
            <a:pPr algn="l" defTabSz="1097279">
              <a:defRPr spc="-202" sz="6750">
                <a:solidFill>
                  <a:srgbClr val="FFFFFF"/>
                </a:solidFill>
              </a:defRPr>
            </a:pPr>
            <a:r>
              <a:rPr u="sng">
                <a:hlinkClick r:id="rId3" invalidUrl="" action="" tgtFrame="" tooltip="" history="1" highlightClick="0" endSnd="0"/>
              </a:rPr>
              <a:t>https://grialkit.com/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Open source website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source website 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undraw_Design_thinking_re_644h.png" descr="undraw_Design_thinking_re_644h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7114" t="489" r="17114" b="489"/>
          <a:stretch>
            <a:fillRect/>
          </a:stretch>
        </p:blipFill>
        <p:spPr>
          <a:xfrm>
            <a:off x="12192000" y="-25401"/>
            <a:ext cx="12192000" cy="13766801"/>
          </a:xfrm>
          <a:prstGeom prst="rect">
            <a:avLst/>
          </a:prstGeom>
        </p:spPr>
      </p:pic>
      <p:sp>
        <p:nvSpPr>
          <p:cNvPr id="163" name="Free Vector drawings"/>
          <p:cNvSpPr txBox="1"/>
          <p:nvPr>
            <p:ph type="title"/>
          </p:nvPr>
        </p:nvSpPr>
        <p:spPr>
          <a:xfrm>
            <a:off x="1270000" y="1289718"/>
            <a:ext cx="9652000" cy="3200202"/>
          </a:xfrm>
          <a:prstGeom prst="rect">
            <a:avLst/>
          </a:prstGeom>
        </p:spPr>
        <p:txBody>
          <a:bodyPr/>
          <a:lstStyle>
            <a:lvl1pPr algn="l">
              <a:defRPr spc="-209" sz="7000"/>
            </a:lvl1pPr>
          </a:lstStyle>
          <a:p>
            <a:pPr/>
            <a:r>
              <a:t>Free Vector drawings</a:t>
            </a:r>
          </a:p>
        </p:txBody>
      </p:sp>
      <p:sp>
        <p:nvSpPr>
          <p:cNvPr id="164" name="undraw.co…"/>
          <p:cNvSpPr txBox="1"/>
          <p:nvPr>
            <p:ph type="body" sz="quarter" idx="1"/>
          </p:nvPr>
        </p:nvSpPr>
        <p:spPr>
          <a:xfrm>
            <a:off x="1270000" y="5871619"/>
            <a:ext cx="9652000" cy="5664201"/>
          </a:xfrm>
          <a:prstGeom prst="rect">
            <a:avLst/>
          </a:prstGeom>
        </p:spPr>
        <p:txBody>
          <a:bodyPr/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undraw.co</a:t>
            </a:r>
          </a:p>
          <a:p>
            <a:pPr algn="l"/>
            <a:r>
              <a:t>Open-source illustration for any ideas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charles-deluvio-Lks7vei-eAg-unsplash.jpg" descr="charles-deluvio-Lks7vei-eAg-unsplash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479" t="0" r="20479" b="0"/>
          <a:stretch>
            <a:fillRect/>
          </a:stretch>
        </p:blipFill>
        <p:spPr>
          <a:xfrm>
            <a:off x="12192000" y="-25400"/>
            <a:ext cx="12192000" cy="13766800"/>
          </a:xfrm>
          <a:prstGeom prst="rect">
            <a:avLst/>
          </a:prstGeom>
        </p:spPr>
      </p:pic>
      <p:sp>
        <p:nvSpPr>
          <p:cNvPr id="167" name="Freely Usable Images"/>
          <p:cNvSpPr txBox="1"/>
          <p:nvPr>
            <p:ph type="title"/>
          </p:nvPr>
        </p:nvSpPr>
        <p:spPr>
          <a:xfrm>
            <a:off x="1270000" y="1289718"/>
            <a:ext cx="9652000" cy="3200202"/>
          </a:xfrm>
          <a:prstGeom prst="rect">
            <a:avLst/>
          </a:prstGeom>
        </p:spPr>
        <p:txBody>
          <a:bodyPr/>
          <a:lstStyle>
            <a:lvl1pPr algn="l">
              <a:defRPr spc="-209" sz="7000"/>
            </a:lvl1pPr>
          </a:lstStyle>
          <a:p>
            <a:pPr/>
            <a:r>
              <a:t>Freely Usable Images</a:t>
            </a:r>
          </a:p>
        </p:txBody>
      </p:sp>
      <p:sp>
        <p:nvSpPr>
          <p:cNvPr id="168" name="www.unsplash.com…"/>
          <p:cNvSpPr txBox="1"/>
          <p:nvPr>
            <p:ph type="body" sz="quarter" idx="1"/>
          </p:nvPr>
        </p:nvSpPr>
        <p:spPr>
          <a:xfrm>
            <a:off x="1270000" y="5871619"/>
            <a:ext cx="9652000" cy="5664201"/>
          </a:xfrm>
          <a:prstGeom prst="rect">
            <a:avLst/>
          </a:prstGeom>
        </p:spPr>
        <p:txBody>
          <a:bodyPr/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www.unsplash.com</a:t>
            </a:r>
          </a:p>
          <a:p>
            <a:pPr algn="l"/>
            <a:r>
              <a:t>Open-source photos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Free-Close-Up-iPad-Pro-Mockup-PSD-1.jpg" descr="Free-Close-Up-iPad-Pro-Mockup-PSD-1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2192000" y="2434589"/>
            <a:ext cx="12192000" cy="8846822"/>
          </a:xfrm>
          <a:prstGeom prst="rect">
            <a:avLst/>
          </a:prstGeom>
        </p:spPr>
      </p:pic>
      <p:sp>
        <p:nvSpPr>
          <p:cNvPr id="171" name="Free Mockup PSD"/>
          <p:cNvSpPr txBox="1"/>
          <p:nvPr>
            <p:ph type="title"/>
          </p:nvPr>
        </p:nvSpPr>
        <p:spPr>
          <a:xfrm>
            <a:off x="1270000" y="1289718"/>
            <a:ext cx="9652000" cy="3200202"/>
          </a:xfrm>
          <a:prstGeom prst="rect">
            <a:avLst/>
          </a:prstGeom>
        </p:spPr>
        <p:txBody>
          <a:bodyPr/>
          <a:lstStyle>
            <a:lvl1pPr algn="l">
              <a:defRPr spc="-209" sz="7000"/>
            </a:lvl1pPr>
          </a:lstStyle>
          <a:p>
            <a:pPr/>
            <a:r>
              <a:t>Free Mockup PSD</a:t>
            </a:r>
          </a:p>
        </p:txBody>
      </p:sp>
      <p:sp>
        <p:nvSpPr>
          <p:cNvPr id="172" name="www.goodmockups.com…"/>
          <p:cNvSpPr txBox="1"/>
          <p:nvPr>
            <p:ph type="body" sz="quarter" idx="1"/>
          </p:nvPr>
        </p:nvSpPr>
        <p:spPr>
          <a:xfrm>
            <a:off x="1270000" y="5871619"/>
            <a:ext cx="9652000" cy="5664201"/>
          </a:xfrm>
          <a:prstGeom prst="rect">
            <a:avLst/>
          </a:prstGeom>
        </p:spPr>
        <p:txBody>
          <a:bodyPr/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www.goodmockups.com</a:t>
            </a:r>
          </a:p>
          <a:p>
            <a:pPr algn="l"/>
            <a:r>
              <a:t>Free mockup templates for varies products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dafont.png" descr="dafont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8435" r="0" b="8435"/>
          <a:stretch>
            <a:fillRect/>
          </a:stretch>
        </p:blipFill>
        <p:spPr>
          <a:xfrm>
            <a:off x="15193677" y="3378200"/>
            <a:ext cx="6163396" cy="6959502"/>
          </a:xfrm>
          <a:prstGeom prst="rect">
            <a:avLst/>
          </a:prstGeom>
        </p:spPr>
      </p:pic>
      <p:sp>
        <p:nvSpPr>
          <p:cNvPr id="175" name="Free font website"/>
          <p:cNvSpPr txBox="1"/>
          <p:nvPr>
            <p:ph type="title"/>
          </p:nvPr>
        </p:nvSpPr>
        <p:spPr>
          <a:xfrm>
            <a:off x="1270000" y="1289718"/>
            <a:ext cx="9652000" cy="3200202"/>
          </a:xfrm>
          <a:prstGeom prst="rect">
            <a:avLst/>
          </a:prstGeom>
        </p:spPr>
        <p:txBody>
          <a:bodyPr/>
          <a:lstStyle>
            <a:lvl1pPr algn="l">
              <a:defRPr spc="-209" sz="7000"/>
            </a:lvl1pPr>
          </a:lstStyle>
          <a:p>
            <a:pPr/>
            <a:r>
              <a:t>Free font website</a:t>
            </a:r>
          </a:p>
        </p:txBody>
      </p:sp>
      <p:sp>
        <p:nvSpPr>
          <p:cNvPr id="176" name="www.dafont.com…"/>
          <p:cNvSpPr txBox="1"/>
          <p:nvPr>
            <p:ph type="body" sz="quarter" idx="1"/>
          </p:nvPr>
        </p:nvSpPr>
        <p:spPr>
          <a:xfrm>
            <a:off x="1270000" y="5871619"/>
            <a:ext cx="9652000" cy="5664201"/>
          </a:xfrm>
          <a:prstGeom prst="rect">
            <a:avLst/>
          </a:prstGeom>
        </p:spPr>
        <p:txBody>
          <a:bodyPr/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www.dafont.com</a:t>
            </a:r>
          </a:p>
          <a:p>
            <a:pPr algn="l"/>
            <a:r>
              <a:t>Free font library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cover.png" descr="cover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2361" r="0" b="12361"/>
          <a:stretch>
            <a:fillRect/>
          </a:stretch>
        </p:blipFill>
        <p:spPr>
          <a:xfrm>
            <a:off x="12192000" y="-25400"/>
            <a:ext cx="12192001" cy="13766800"/>
          </a:xfrm>
          <a:prstGeom prst="rect">
            <a:avLst/>
          </a:prstGeom>
        </p:spPr>
      </p:pic>
      <p:sp>
        <p:nvSpPr>
          <p:cNvPr id="179" name="Free pattern website"/>
          <p:cNvSpPr txBox="1"/>
          <p:nvPr>
            <p:ph type="title"/>
          </p:nvPr>
        </p:nvSpPr>
        <p:spPr>
          <a:xfrm>
            <a:off x="796635" y="1456787"/>
            <a:ext cx="9652001" cy="3200203"/>
          </a:xfrm>
          <a:prstGeom prst="rect">
            <a:avLst/>
          </a:prstGeom>
        </p:spPr>
        <p:txBody>
          <a:bodyPr/>
          <a:lstStyle/>
          <a:p>
            <a:pPr lvl="1" algn="l">
              <a:defRPr spc="-209" sz="7000"/>
            </a:pPr>
            <a:r>
              <a:t>Free pattern website</a:t>
            </a:r>
          </a:p>
        </p:txBody>
      </p:sp>
      <p:sp>
        <p:nvSpPr>
          <p:cNvPr id="180" name="http://tabbied.com/…"/>
          <p:cNvSpPr txBox="1"/>
          <p:nvPr>
            <p:ph type="body" sz="quarter" idx="1"/>
          </p:nvPr>
        </p:nvSpPr>
        <p:spPr>
          <a:xfrm>
            <a:off x="1270000" y="5871619"/>
            <a:ext cx="9652000" cy="5664201"/>
          </a:xfrm>
          <a:prstGeom prst="rect">
            <a:avLst/>
          </a:prstGeom>
        </p:spPr>
        <p:txBody>
          <a:bodyPr/>
          <a:lstStyle/>
          <a:p>
            <a:pPr algn="l"/>
            <a:r>
              <a:rPr u="sng">
                <a:hlinkClick r:id="rId3" invalidUrl="" action="" tgtFrame="" tooltip="" history="1" highlightClick="0" endSnd="0"/>
              </a:rPr>
              <a:t>http://tabbied.com/</a:t>
            </a:r>
          </a:p>
          <a:p>
            <a:pPr algn="l"/>
            <a:r>
              <a:t>Free website for patterns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929292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